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69" r:id="rId4"/>
    <p:sldId id="271" r:id="rId5"/>
    <p:sldId id="272" r:id="rId6"/>
    <p:sldId id="270" r:id="rId7"/>
    <p:sldId id="267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1"/>
    <p:restoredTop sz="94675"/>
  </p:normalViewPr>
  <p:slideViewPr>
    <p:cSldViewPr snapToGrid="0" snapToObjects="1">
      <p:cViewPr varScale="1">
        <p:scale>
          <a:sx n="119" d="100"/>
          <a:sy n="119" d="100"/>
        </p:scale>
        <p:origin x="47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pbox-samples/simple-mapbox.html#0/0/0" TargetMode="External"/><Relationship Id="rId4" Type="http://schemas.openxmlformats.org/officeDocument/2006/relationships/hyperlink" Target="http://localhost:8081/openlayers-samples/simple-openlayers.html" TargetMode="External"/><Relationship Id="rId5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localhost:8081/mapbox-samples/os_opendata_tiles.html#5/54.554/-1.78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25169" y="1839170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MVT Specification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>
                <a:hlinkClick r:id="rId3" tooltip="Show Example"/>
              </a:rPr>
              <a:t>Mapbox</a:t>
            </a:r>
            <a:r>
              <a:rPr lang="en-US" dirty="0"/>
              <a:t> - </a:t>
            </a:r>
            <a:r>
              <a:rPr lang="en-US" sz="2400" dirty="0"/>
              <a:t>https://www.mapbox.com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err="1" smtClean="0">
                <a:hlinkClick r:id="rId4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5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 from OS </a:t>
            </a:r>
            <a:r>
              <a:rPr lang="en-US" dirty="0" err="1" smtClean="0"/>
              <a:t>Opendata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350" cy="4525963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Opendata</a:t>
            </a:r>
            <a:endParaRPr lang="en-US" dirty="0" smtClean="0"/>
          </a:p>
          <a:p>
            <a:r>
              <a:rPr lang="en-US" dirty="0" smtClean="0"/>
              <a:t>Collate and convert to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to PBF tiles</a:t>
            </a:r>
          </a:p>
          <a:p>
            <a:r>
              <a:rPr lang="en-US" dirty="0" smtClean="0"/>
              <a:t>Serve tiles</a:t>
            </a:r>
          </a:p>
          <a:p>
            <a:r>
              <a:rPr lang="en-US" dirty="0" smtClean="0"/>
              <a:t>Style layers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8100" y="1503918"/>
            <a:ext cx="3416300" cy="1283732"/>
            <a:chOff x="5118100" y="1503918"/>
            <a:chExt cx="3416300" cy="1283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0" y="1879600"/>
              <a:ext cx="1244600" cy="901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1873250"/>
              <a:ext cx="1244600" cy="914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8100" y="1503918"/>
              <a:ext cx="341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Strategi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  + Open Map Local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4350" y="3244850"/>
            <a:ext cx="815975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-name "*_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Building.shp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-exec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ogrtindex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-f "ESRI Shapefile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{} \;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ogr2ogr -f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s_srs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EPSG:27700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t_srs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EPSG:4326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I've committed a change with two buttons if you could style or replace those for me then that is job done. I'm using them to switch between map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stylesThanks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ap_building_tindex.shp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minzoom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0,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maxzoom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10}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5075" y="3251200"/>
            <a:ext cx="356235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ippecanoe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0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15 \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buildings: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opendata.mbtiles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" y="5409932"/>
            <a:ext cx="76771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run -it -v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$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pwd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:/data -p 8080:80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klokantech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tileserver-gl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Gift to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315364"/>
            <a:ext cx="4985826" cy="5079086"/>
          </a:xfrm>
          <a:prstGeom prst="rect">
            <a:avLst/>
          </a:prstGeom>
          <a:effectLst>
            <a:outerShdw blurRad="50800" dist="127000" dir="5400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0" y="1468438"/>
            <a:ext cx="4847008" cy="4660135"/>
          </a:xfrm>
          <a:prstGeom prst="rect">
            <a:avLst/>
          </a:prstGeom>
          <a:effectLst>
            <a:outerShdw blurRad="50800" dist="203200" dir="5400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6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4" y="0"/>
            <a:ext cx="8323262" cy="1143000"/>
          </a:xfrm>
        </p:spPr>
        <p:txBody>
          <a:bodyPr/>
          <a:lstStyle/>
          <a:p>
            <a:r>
              <a:rPr lang="en-US" dirty="0" smtClean="0"/>
              <a:t>Layer Styling (</a:t>
            </a:r>
            <a:r>
              <a:rPr lang="en-US" dirty="0" err="1" smtClean="0"/>
              <a:t>Mapbox</a:t>
            </a:r>
            <a:r>
              <a:rPr lang="en-US" dirty="0" smtClean="0"/>
              <a:t> GL)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6" y="1253458"/>
            <a:ext cx="3993497" cy="5056854"/>
          </a:xfrm>
          <a:prstGeom prst="rect">
            <a:avLst/>
          </a:prstGeom>
          <a:effectLst>
            <a:outerShdw blurRad="50800" dist="76200" dir="828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76116" y="2436812"/>
            <a:ext cx="2908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Where we’re at now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716" y="3528507"/>
            <a:ext cx="8229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citizenfish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os_vector_tiles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901</TotalTime>
  <Words>326</Words>
  <Application>Microsoft Macintosh PowerPoint</Application>
  <PresentationFormat>On-screen Show (4:3)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</vt:lpstr>
      <vt:lpstr>Helvetica Neue</vt:lpstr>
      <vt:lpstr>Mangal</vt:lpstr>
      <vt:lpstr>ＭＳ Ｐゴシック</vt:lpstr>
      <vt:lpstr>Office Theme</vt:lpstr>
      <vt:lpstr>A Journey Into Vector Tiles</vt:lpstr>
      <vt:lpstr>Vector Tiles</vt:lpstr>
      <vt:lpstr>Using Vector Tiles</vt:lpstr>
      <vt:lpstr>Vector Tiles from OS Opendata</vt:lpstr>
      <vt:lpstr>My Gift to You</vt:lpstr>
      <vt:lpstr>Layer Styling (Mapbox GL)</vt:lpstr>
      <vt:lpstr>A Journey Into Vector Tiles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26</cp:revision>
  <dcterms:created xsi:type="dcterms:W3CDTF">2017-04-25T07:36:10Z</dcterms:created>
  <dcterms:modified xsi:type="dcterms:W3CDTF">2018-03-06T19:01:07Z</dcterms:modified>
</cp:coreProperties>
</file>